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23B6C-EF80-4F13-9AFC-A217157F5EAA}" type="datetimeFigureOut">
              <a:rPr lang="en-US" smtClean="0"/>
              <a:pPr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061D-2EB3-4B56-B636-68FD2D1F8C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0" y="1066800"/>
            <a:ext cx="1143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PRINCIPAL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905000"/>
            <a:ext cx="1143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ACADEMICS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1905000"/>
            <a:ext cx="1524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ADMINISTRATION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6600" y="1905000"/>
            <a:ext cx="1143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AUXILARY BODIES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0" y="1905000"/>
            <a:ext cx="914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LIBRARY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0" y="1905000"/>
            <a:ext cx="6096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IQAC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53200" y="1905000"/>
            <a:ext cx="762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SPORTS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43800" y="1905000"/>
            <a:ext cx="12192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COMMITTEES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762000" y="1600200"/>
            <a:ext cx="7391400" cy="158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613066" y="1749137"/>
            <a:ext cx="307104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2060866" y="1749137"/>
            <a:ext cx="307104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>
            <a:off x="3661066" y="1749137"/>
            <a:ext cx="307105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4880266" y="1749137"/>
            <a:ext cx="307105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6200000" flipH="1">
            <a:off x="5870866" y="1749137"/>
            <a:ext cx="307105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16" idx="0"/>
          </p:cNvCxnSpPr>
          <p:nvPr/>
        </p:nvCxnSpPr>
        <p:spPr>
          <a:xfrm rot="5400000">
            <a:off x="8001000" y="1752600"/>
            <a:ext cx="30480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6785266" y="1749137"/>
            <a:ext cx="307105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H="1">
            <a:off x="4227949" y="1487052"/>
            <a:ext cx="230904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28600" y="2590800"/>
            <a:ext cx="12192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DEPARTMENTS</a:t>
            </a:r>
            <a:endParaRPr lang="en-US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52600" y="2590800"/>
            <a:ext cx="914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ASSISTANT GRADE - I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28600" y="4800600"/>
            <a:ext cx="9906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LAB ATTENDANT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28600" y="3352800"/>
            <a:ext cx="9906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ASSISTANT PROFESSOR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28600" y="4038600"/>
            <a:ext cx="1066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LAB TECHINICIAN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rot="16200000" flipH="1">
            <a:off x="609600" y="2438400"/>
            <a:ext cx="304802" cy="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16200000" flipH="1">
            <a:off x="570348" y="3163452"/>
            <a:ext cx="383305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6200000" flipH="1">
            <a:off x="613065" y="3882736"/>
            <a:ext cx="307104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6200000" flipH="1">
            <a:off x="571501" y="4610100"/>
            <a:ext cx="381001" cy="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 flipH="1">
            <a:off x="2060865" y="2434936"/>
            <a:ext cx="307104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16200000" flipH="1">
            <a:off x="2095501" y="3086100"/>
            <a:ext cx="228602" cy="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752600" y="3200400"/>
            <a:ext cx="914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ASSISTANT GRADE - II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rot="16200000" flipH="1">
            <a:off x="1752601" y="4572000"/>
            <a:ext cx="304801" cy="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1447800" y="4724400"/>
            <a:ext cx="6096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PEON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rot="16200000" flipH="1">
            <a:off x="2137065" y="5254336"/>
            <a:ext cx="307104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2133600" y="4724400"/>
            <a:ext cx="9906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CHAUKIDAR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600200" y="5410200"/>
            <a:ext cx="1066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SWEEPER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24200" y="2590800"/>
            <a:ext cx="533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NSS</a:t>
            </a:r>
            <a:endParaRPr lang="en-US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33800" y="2590800"/>
            <a:ext cx="9144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YOUTH RED CROSS COMMITTEE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H="1">
            <a:off x="4914901" y="2400300"/>
            <a:ext cx="228602" cy="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352800" y="2438400"/>
            <a:ext cx="99060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6200000" flipH="1">
            <a:off x="3276600" y="2514600"/>
            <a:ext cx="152401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6200000" flipH="1">
            <a:off x="4267200" y="2514600"/>
            <a:ext cx="152401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800600" y="2514600"/>
            <a:ext cx="8382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LIBRARIAN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rot="16200000" flipH="1">
            <a:off x="3733800" y="2362200"/>
            <a:ext cx="152401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4800600" y="3048000"/>
            <a:ext cx="8382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BOOK LIFTER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rot="16200000" flipH="1">
            <a:off x="4953000" y="2971800"/>
            <a:ext cx="152401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6553200" y="2514600"/>
            <a:ext cx="762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SPORTS OFFICER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rot="16200000" flipH="1">
            <a:off x="6861464" y="2434936"/>
            <a:ext cx="154705" cy="92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5400000">
            <a:off x="3277394" y="38854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16" idx="2"/>
          </p:cNvCxnSpPr>
          <p:nvPr/>
        </p:nvCxnSpPr>
        <p:spPr>
          <a:xfrm rot="5400000">
            <a:off x="7429500" y="3009900"/>
            <a:ext cx="14478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971800" y="3733800"/>
            <a:ext cx="5486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3048000" y="4038600"/>
            <a:ext cx="762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STAFF COUNCIL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886200" y="4038600"/>
            <a:ext cx="9906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JANBHAGIDARI SAMITI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4953000" y="4038600"/>
            <a:ext cx="914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PURCHASE COMMITTEE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019800" y="4038600"/>
            <a:ext cx="914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ANTI RAGGING COMMITTEE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7010400" y="4038600"/>
            <a:ext cx="914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LIBRARY &amp; CULTURAL COMMITTEE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1" name="Straight Connector 110"/>
          <p:cNvCxnSpPr/>
          <p:nvPr/>
        </p:nvCxnSpPr>
        <p:spPr>
          <a:xfrm>
            <a:off x="1905000" y="4419600"/>
            <a:ext cx="609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3276600" y="4953000"/>
            <a:ext cx="914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INTERNAL COMPLAINT COMMITTEE (ICC)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343400" y="4953000"/>
            <a:ext cx="11430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EQUAL OPPORTUNITY CELL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562600" y="4953000"/>
            <a:ext cx="914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DISCIPLINE COMMITTEE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629400" y="4953000"/>
            <a:ext cx="10668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RESEARCH &amp; DEVELOPNMENT COMMITTEE (RDC)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7772400" y="4953000"/>
            <a:ext cx="9144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Times New Roman" pitchFamily="18" charset="0"/>
                <a:cs typeface="Times New Roman" pitchFamily="18" charset="0"/>
              </a:rPr>
              <a:t>WOMENS CELL</a:t>
            </a:r>
            <a:endParaRPr lang="en-US" sz="9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4" name="Straight Arrow Connector 123"/>
          <p:cNvCxnSpPr/>
          <p:nvPr/>
        </p:nvCxnSpPr>
        <p:spPr>
          <a:xfrm rot="5400000">
            <a:off x="4191794" y="38854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rot="5400000">
            <a:off x="5258594" y="38854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rot="5400000">
            <a:off x="6325394" y="38854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rot="5400000">
            <a:off x="7315994" y="38854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rot="5400000">
            <a:off x="3582194" y="47998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rot="5400000">
            <a:off x="4725194" y="47998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rot="5400000">
            <a:off x="5868194" y="47998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/>
          <p:nvPr/>
        </p:nvCxnSpPr>
        <p:spPr>
          <a:xfrm rot="5400000">
            <a:off x="6934994" y="47998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rot="5400000">
            <a:off x="8001794" y="47998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2971800" y="4648200"/>
            <a:ext cx="51816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>
            <a:off x="2515394" y="4190206"/>
            <a:ext cx="9144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rot="16200000" flipH="1">
            <a:off x="2362203" y="4571998"/>
            <a:ext cx="304796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>
            <a:off x="1752600" y="3810000"/>
            <a:ext cx="9144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ASSISTANT GRADE - III</a:t>
            </a: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7" name="Straight Arrow Connector 146"/>
          <p:cNvCxnSpPr/>
          <p:nvPr/>
        </p:nvCxnSpPr>
        <p:spPr>
          <a:xfrm rot="16200000" flipH="1">
            <a:off x="2095501" y="3695700"/>
            <a:ext cx="228602" cy="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rot="16200000" flipH="1">
            <a:off x="2133601" y="4343400"/>
            <a:ext cx="152400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276600" y="5715000"/>
            <a:ext cx="556101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5400000">
            <a:off x="8306594" y="5180806"/>
            <a:ext cx="10668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8153400" y="4648200"/>
            <a:ext cx="6858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rot="5400000">
            <a:off x="3124994" y="58666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3963194" y="58666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rot="5400000">
            <a:off x="4953794" y="58666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5400000">
            <a:off x="5944394" y="58666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5400000">
            <a:off x="7011194" y="58666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2743200" y="6019800"/>
            <a:ext cx="9144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PLACEMENT CELL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733800" y="6019800"/>
            <a:ext cx="9906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SCHOLARSHIP COMMITTEE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4800600" y="6019800"/>
            <a:ext cx="9144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FINANCE COMMITTEE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5791200" y="6019800"/>
            <a:ext cx="1066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 smtClean="0">
                <a:latin typeface="Times New Roman" pitchFamily="18" charset="0"/>
                <a:cs typeface="Times New Roman" pitchFamily="18" charset="0"/>
              </a:rPr>
              <a:t>RTI COMMITTEE</a:t>
            </a:r>
            <a:endParaRPr lang="en-US" sz="10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934200" y="6019800"/>
            <a:ext cx="1066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PHYSICAL VARIFICATION COMMITTEE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itle 1"/>
          <p:cNvSpPr txBox="1">
            <a:spLocks/>
          </p:cNvSpPr>
          <p:nvPr/>
        </p:nvSpPr>
        <p:spPr>
          <a:xfrm>
            <a:off x="3124200" y="304800"/>
            <a:ext cx="2819400" cy="6096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ORGANOGRAM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SESSION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2024-25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 rot="5400000">
            <a:off x="8230394" y="58666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8077200" y="6019800"/>
            <a:ext cx="914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ECO 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CLUB/SCIENCE CLUB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8001000" y="4038600"/>
            <a:ext cx="8382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NAAC, AISHE 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CELL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0" name="Straight Arrow Connector 139"/>
          <p:cNvCxnSpPr/>
          <p:nvPr/>
        </p:nvCxnSpPr>
        <p:spPr>
          <a:xfrm rot="5400000">
            <a:off x="8306594" y="3885406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95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DECENTRALIZATION AND PARTICIPATIVE MANAGEMENT</dc:title>
  <dc:creator>ACER</dc:creator>
  <cp:lastModifiedBy>Acer</cp:lastModifiedBy>
  <cp:revision>27</cp:revision>
  <dcterms:created xsi:type="dcterms:W3CDTF">2024-03-06T06:11:10Z</dcterms:created>
  <dcterms:modified xsi:type="dcterms:W3CDTF">2025-04-24T08:13:36Z</dcterms:modified>
</cp:coreProperties>
</file>